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44D-E96E-B0D3-8643-E3F6D7775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BC801-7017-6853-25C5-F4EA5C999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DFB8D-ECA5-6779-DD39-37ED02B4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FD23E-C032-C39C-BF5C-D2AB8872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EF2E9-29D7-3A06-19EA-E321915F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8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BEE0-FB59-499F-591D-6C8275DB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D61D2-A793-D5D5-5BD5-8617927AA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44A10-3608-BB14-FB9A-47A67518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3C6A5-B468-831A-5D75-DC92CC33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3944-7425-DF3D-D7AC-6A021F92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CCE0A9-D5E1-DAED-16C5-85D95872B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BFFD2-569D-306C-006F-B8FBBCF04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4A7-18DC-B277-FEBB-5833730FA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F9A3-1E6C-949F-03C2-6C68A21C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376EC-C8D6-8B5D-D7E7-3BAC93A5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F8CA-3835-166F-BBA0-BD2DE559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64BE-D2E9-D698-6951-BA1AA14F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4FE30-7402-0EF5-3A10-0835615C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CC3EE-0C94-1E9D-E175-B62699B2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E28D6-47AA-EDE7-72A4-0DFC3C8D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1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05CD-C093-E1BA-A194-6C5764ED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1136C-5950-31C7-1971-7D8D77FAA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BB45-67DC-9C4E-8BF4-E5F13BD9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0F6BB-A2B9-A7CC-BBE4-6618451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69901-6F1A-05E2-FB94-36BBB51A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1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955D-5520-1B7C-C092-C64D6611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1032C-F1CD-8A0C-FE1D-B70DBCDA1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16886-E1D2-5A09-A68D-89EBE9FAE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6ED8A-3A15-D5D6-BCD7-405213AF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48D64-A7CA-EA21-8AA5-267656C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1EBA8-7C2E-7CE6-5A7B-C4EABB1E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0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5776-878D-B8F7-DF7E-FDB3ECD1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B1136-46B5-11E1-BC8F-5B3D02255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4F13C1-E389-A3BD-FFE8-43671C806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53AED-D038-29FE-D75D-5A2490ACD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6F198-0A39-8719-80E3-8E6CC1E53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E9B5B-ECDF-E7C3-06C7-FA6BE174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335C0-94BF-2E5F-641B-8F06AD1C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CCB5B-8FC8-A89E-D427-CD10F526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B7D1-C8C7-97C4-D221-0E9CEF8E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AEE6C-41AB-4701-5B2D-84E2448A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7DB57-202C-2D57-AAB5-F3BC9475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854D5-27F8-D9C9-C601-91D7C0DC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EA6F4-F406-B657-285D-BDD93650B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9DA7E-F51C-85C4-93CA-2543CD88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01EA1-815C-6FDF-0FB5-00524234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8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BEF4-20C2-4543-3DB5-BEAE36FF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F44A-894F-C4EB-688D-94C88AA72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5A5EE-2869-BA10-AC78-B3EC24D03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B01CB-BE88-0090-5489-4E9E451F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72141-7220-8487-07A6-D31E5B77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FBB82-9E3D-C95A-7763-E5A5F029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91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CA8C-A7A8-96E8-F7ED-5D09A572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08F43-1727-7516-B257-93CBF6035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CDBC2-0A68-8D6D-FE03-D8882A286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5E28E-BAB5-AF32-D8ED-B17AD244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8122B-5100-4351-3365-86D596E3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37D01-CB62-555A-59EC-CD133115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9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8E4EA-CB7A-A292-7A36-E27A7638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B2124-E93B-8C32-4551-85C3A1CA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D4754-16A3-9D47-0B7C-7DA8DD89A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07725B-E074-1E4F-8BD4-563D8E85EC90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4B4B-DC60-76FF-CAA1-5DC58CE59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FFAF5-2BD8-2E2E-4477-29768994F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D579D0-4D1D-A34A-989E-A4EB05C8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and white diagram&#10;&#10;Description automatically generated">
            <a:extLst>
              <a:ext uri="{FF2B5EF4-FFF2-40B4-BE49-F238E27FC236}">
                <a16:creationId xmlns:a16="http://schemas.microsoft.com/office/drawing/2014/main" id="{3EF8280B-6940-CADA-CD49-994E7FEB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1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BDAC6BF2-77EE-F3AD-DE5C-EE6D5C17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2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hand writing on a notebook&#10;&#10;Description automatically generated">
            <a:extLst>
              <a:ext uri="{FF2B5EF4-FFF2-40B4-BE49-F238E27FC236}">
                <a16:creationId xmlns:a16="http://schemas.microsoft.com/office/drawing/2014/main" id="{30E7ACEA-72AF-127F-F3EB-E8CD8252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3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blue and white data&#10;&#10;Description automatically generated">
            <a:extLst>
              <a:ext uri="{FF2B5EF4-FFF2-40B4-BE49-F238E27FC236}">
                <a16:creationId xmlns:a16="http://schemas.microsoft.com/office/drawing/2014/main" id="{2707AFA5-0BDB-CEE0-02FC-31210A141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web page&#10;&#10;Description automatically generated">
            <a:extLst>
              <a:ext uri="{FF2B5EF4-FFF2-40B4-BE49-F238E27FC236}">
                <a16:creationId xmlns:a16="http://schemas.microsoft.com/office/drawing/2014/main" id="{41B63A95-3D6D-EB8B-5260-21B2BC4C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6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standing in front of a graph&#10;&#10;Description automatically generated">
            <a:extLst>
              <a:ext uri="{FF2B5EF4-FFF2-40B4-BE49-F238E27FC236}">
                <a16:creationId xmlns:a16="http://schemas.microsoft.com/office/drawing/2014/main" id="{64D0DE6C-1BED-3B50-C4C4-F5554F1394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9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5AA79437-B8A7-5CD9-3BEC-154F6736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2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3AF8CB48-7838-5994-E48F-6BD0494DAE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25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3" name="Picture 2" descr="A diagram of data analysis&#10;&#10;Description automatically generated">
            <a:extLst>
              <a:ext uri="{FF2B5EF4-FFF2-40B4-BE49-F238E27FC236}">
                <a16:creationId xmlns:a16="http://schemas.microsoft.com/office/drawing/2014/main" id="{212E177C-59E7-A4A6-9F63-29AAEF7020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2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832B16-AF21-089C-F29C-A18B1EED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7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bag of money&#10;&#10;Description automatically generated">
            <a:extLst>
              <a:ext uri="{FF2B5EF4-FFF2-40B4-BE49-F238E27FC236}">
                <a16:creationId xmlns:a16="http://schemas.microsoft.com/office/drawing/2014/main" id="{3CF07B38-1A25-6856-1298-4D4D7F76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1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board with mathematical formulas&#10;&#10;Description automatically generated">
            <a:extLst>
              <a:ext uri="{FF2B5EF4-FFF2-40B4-BE49-F238E27FC236}">
                <a16:creationId xmlns:a16="http://schemas.microsoft.com/office/drawing/2014/main" id="{0B9C37E8-E707-2F60-DF74-6871D2EE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DA36310-A257-635E-4A8A-9488F42F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1</cp:revision>
  <dcterms:created xsi:type="dcterms:W3CDTF">2024-10-15T03:00:51Z</dcterms:created>
  <dcterms:modified xsi:type="dcterms:W3CDTF">2024-10-15T03:06:59Z</dcterms:modified>
</cp:coreProperties>
</file>